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5" r:id="rId3"/>
    <p:sldId id="271" r:id="rId4"/>
    <p:sldId id="272" r:id="rId5"/>
    <p:sldId id="273" r:id="rId6"/>
    <p:sldId id="274" r:id="rId7"/>
    <p:sldId id="257" r:id="rId8"/>
    <p:sldId id="266" r:id="rId9"/>
    <p:sldId id="267" r:id="rId10"/>
    <p:sldId id="268" r:id="rId11"/>
    <p:sldId id="269" r:id="rId12"/>
    <p:sldId id="258" r:id="rId13"/>
    <p:sldId id="25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646063-2A18-4BD0-B472-AFDF178254BA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87AB0-F9F1-4A7C-9744-5281B4765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520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Here’s the link: https://issaquah.instructure.com/courses/11016</a:t>
            </a:r>
          </a:p>
          <a:p>
            <a:endParaRPr lang="en-US" dirty="0"/>
          </a:p>
          <a:p>
            <a:r>
              <a:rPr lang="en-US" dirty="0"/>
              <a:t>Be sure to click on the pages link to see how a teacher can quickly scale the activity using the duplicate button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387AB0-F9F1-4A7C-9744-5281B476532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73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1553-7F99-4DEE-8842-0C6D3FE16B07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AD60-FF08-4307-9E44-F8FFE2D83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65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1553-7F99-4DEE-8842-0C6D3FE16B07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AD60-FF08-4307-9E44-F8FFE2D83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34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1553-7F99-4DEE-8842-0C6D3FE16B07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AD60-FF08-4307-9E44-F8FFE2D83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62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1553-7F99-4DEE-8842-0C6D3FE16B07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AD60-FF08-4307-9E44-F8FFE2D83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3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1553-7F99-4DEE-8842-0C6D3FE16B07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AD60-FF08-4307-9E44-F8FFE2D83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57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1553-7F99-4DEE-8842-0C6D3FE16B07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AD60-FF08-4307-9E44-F8FFE2D83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8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1553-7F99-4DEE-8842-0C6D3FE16B07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AD60-FF08-4307-9E44-F8FFE2D83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75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1553-7F99-4DEE-8842-0C6D3FE16B07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AD60-FF08-4307-9E44-F8FFE2D83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4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1553-7F99-4DEE-8842-0C6D3FE16B07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AD60-FF08-4307-9E44-F8FFE2D83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54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1553-7F99-4DEE-8842-0C6D3FE16B07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AD60-FF08-4307-9E44-F8FFE2D83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4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1553-7F99-4DEE-8842-0C6D3FE16B07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8AD60-FF08-4307-9E44-F8FFE2D83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4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01553-7F99-4DEE-8842-0C6D3FE16B07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8AD60-FF08-4307-9E44-F8FFE2D83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1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ssaquah.instructure.com/courses/1101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078B2-049D-4E01-8747-13CB4F3BEC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Creating Student Built Review Pages In Canvas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3E625B-2642-4C7C-B2C8-0EA3D5D223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Featuring the New RCE</a:t>
            </a:r>
          </a:p>
        </p:txBody>
      </p:sp>
    </p:spTree>
    <p:extLst>
      <p:ext uri="{BB962C8B-B14F-4D97-AF65-F5344CB8AC3E}">
        <p14:creationId xmlns:p14="http://schemas.microsoft.com/office/powerpoint/2010/main" val="323774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0D4E8-BB29-4C3F-B184-8E43B0EA6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Up a Template Page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96664-1876-4AAB-89ED-1B1B346FE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Add more sections (e.g.- Artifacts, Links to More Resources, etc.)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Try adding a picture, inserting a link and adding a formula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A9DF4E-703D-4D87-90B5-866158941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68036"/>
            <a:ext cx="12192000" cy="3627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561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0D4E8-BB29-4C3F-B184-8E43B0EA6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Up a Template Page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96664-1876-4AAB-89ED-1B1B346FE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Now add a document to the page by clicking on the document button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215752-6E78-4B7C-BCFE-ABF62B2186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102"/>
          <a:stretch/>
        </p:blipFill>
        <p:spPr>
          <a:xfrm>
            <a:off x="0" y="2800986"/>
            <a:ext cx="12192000" cy="405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064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17444-96C4-4F96-8BAD-C1A9631C1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Set Up Pages for Students to Edit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9048D86-97C0-4B66-9F02-5BDC81B50E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40125"/>
            <a:ext cx="10515600" cy="3425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679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39978-F04E-494D-AE47-3E99CDAA7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That Page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CC0C7A8-D868-4D18-9F70-8A9CDA5FA9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2582" y="1825625"/>
            <a:ext cx="980683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637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17444-96C4-4F96-8BAD-C1A9631C1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Make Sure You Published Those Pages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D774611-9164-4984-8F4B-CE0A977AD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F7CFA3-A8A1-412E-B8F7-D21C600C91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1426"/>
          <a:stretch/>
        </p:blipFill>
        <p:spPr>
          <a:xfrm>
            <a:off x="0" y="1618172"/>
            <a:ext cx="12192000" cy="487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53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F38C1-E6E0-41AE-8892-3ADA487B8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 You Will Learn…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9A2E5-B425-4F22-8476-6C6334626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Canvas Pages can be used to create digital posters for a collaborative review activity in which your students work together to build out review pages that will be available for all students in a course to see.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Additionally, by </a:t>
            </a:r>
            <a:r>
              <a:rPr lang="en-US" dirty="0">
                <a:highlight>
                  <a:srgbClr val="FFFF00"/>
                </a:highlight>
              </a:rPr>
              <a:t>completing this walk through</a:t>
            </a:r>
            <a:r>
              <a:rPr lang="en-US" dirty="0"/>
              <a:t>, you will get the chance to try out </a:t>
            </a:r>
            <a:r>
              <a:rPr lang="en-US" dirty="0">
                <a:highlight>
                  <a:srgbClr val="FFFF00"/>
                </a:highlight>
              </a:rPr>
              <a:t>the new Rich Content Editor in Canvas</a:t>
            </a:r>
          </a:p>
        </p:txBody>
      </p:sp>
    </p:spTree>
    <p:extLst>
      <p:ext uri="{BB962C8B-B14F-4D97-AF65-F5344CB8AC3E}">
        <p14:creationId xmlns:p14="http://schemas.microsoft.com/office/powerpoint/2010/main" val="314640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F85E4-618B-4895-9291-7FE069C23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BACF8-0DF5-4E09-B991-089B371AC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Symbol" panose="05050102010706020507" pitchFamily="18" charset="2"/>
              <a:buChar char=""/>
            </a:pPr>
            <a:r>
              <a:rPr lang="en-US" dirty="0"/>
              <a:t> Review Standard: Knowledge Constructor</a:t>
            </a:r>
          </a:p>
          <a:p>
            <a:pPr>
              <a:buFont typeface="Symbol" panose="05050102010706020507" pitchFamily="18" charset="2"/>
              <a:buChar char=""/>
            </a:pPr>
            <a:r>
              <a:rPr lang="en-US" dirty="0"/>
              <a:t> Pedagogical Connection: Collaborative learning through formative peer review</a:t>
            </a:r>
          </a:p>
          <a:p>
            <a:pPr>
              <a:buFont typeface="Symbol" panose="05050102010706020507" pitchFamily="18" charset="2"/>
              <a:buChar char=""/>
            </a:pPr>
            <a:r>
              <a:rPr lang="en-US" dirty="0"/>
              <a:t> Walkthrough of Activity Build Using Canvas</a:t>
            </a:r>
          </a:p>
          <a:p>
            <a:pPr>
              <a:buFont typeface="Symbol" panose="05050102010706020507" pitchFamily="18" charset="2"/>
              <a:buChar char=""/>
            </a:pPr>
            <a:r>
              <a:rPr lang="en-US" dirty="0"/>
              <a:t> Build Your Own</a:t>
            </a:r>
          </a:p>
        </p:txBody>
      </p:sp>
    </p:spTree>
    <p:extLst>
      <p:ext uri="{BB962C8B-B14F-4D97-AF65-F5344CB8AC3E}">
        <p14:creationId xmlns:p14="http://schemas.microsoft.com/office/powerpoint/2010/main" val="382670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FD705-ABAE-4B59-B21F-FA889B730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Knowledge Constructor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43F70-ED5B-4FE5-BED8-E1771BB04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Students </a:t>
            </a:r>
            <a:r>
              <a:rPr lang="en-US" dirty="0">
                <a:highlight>
                  <a:srgbClr val="FFFF00"/>
                </a:highlight>
              </a:rPr>
              <a:t>critically curate </a:t>
            </a:r>
            <a:r>
              <a:rPr lang="en-US" dirty="0"/>
              <a:t>a variety of resources using digital tools to construct knowledge, produce creative artifacts and </a:t>
            </a:r>
            <a:r>
              <a:rPr lang="en-US" dirty="0">
                <a:highlight>
                  <a:srgbClr val="FFFF00"/>
                </a:highlight>
              </a:rPr>
              <a:t>make meaningful learning experiences </a:t>
            </a:r>
            <a:r>
              <a:rPr lang="en-US" dirty="0"/>
              <a:t>for themselves and others</a:t>
            </a:r>
          </a:p>
          <a:p>
            <a:pPr marL="0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sz="1800" dirty="0"/>
              <a:t>A. plan and employ effective research strategies to </a:t>
            </a:r>
            <a:r>
              <a:rPr lang="en-US" sz="1800" b="1" dirty="0">
                <a:highlight>
                  <a:srgbClr val="FFFF00"/>
                </a:highlight>
              </a:rPr>
              <a:t>locate information and other resources for their intellectual or creative pursuits</a:t>
            </a:r>
            <a:r>
              <a:rPr lang="en-US" sz="1800" dirty="0">
                <a:highlight>
                  <a:srgbClr val="FFFF00"/>
                </a:highlight>
              </a:rPr>
              <a:t>.</a:t>
            </a:r>
          </a:p>
          <a:p>
            <a:pPr marL="457200" lvl="1" indent="0">
              <a:buNone/>
            </a:pPr>
            <a:r>
              <a:rPr lang="en-US" sz="1800" dirty="0"/>
              <a:t>B. evaluate the accuracy, perspective, credibility and relevance of information, media, data or other resources.</a:t>
            </a:r>
          </a:p>
          <a:p>
            <a:pPr marL="457200" lvl="1" indent="0">
              <a:buNone/>
            </a:pPr>
            <a:r>
              <a:rPr lang="en-US" sz="1800" dirty="0"/>
              <a:t>C. </a:t>
            </a:r>
            <a:r>
              <a:rPr lang="en-US" sz="1800" b="1" dirty="0">
                <a:highlight>
                  <a:srgbClr val="FFFF00"/>
                </a:highlight>
              </a:rPr>
              <a:t>curate information from digital resources using a variety of tools </a:t>
            </a:r>
            <a:r>
              <a:rPr lang="en-US" sz="1800" dirty="0"/>
              <a:t>and methods to create collections of artifacts that demonstrate meaningful conclusions.</a:t>
            </a:r>
          </a:p>
          <a:p>
            <a:pPr marL="457200" lvl="1" indent="0">
              <a:buNone/>
            </a:pPr>
            <a:r>
              <a:rPr lang="en-US" sz="1800" dirty="0"/>
              <a:t>D. build knowledge by actively exploring real-world issues and problems, developing ideas and theories and pursuing answers and solutions.</a:t>
            </a:r>
          </a:p>
          <a:p>
            <a:pPr marL="0" indent="0">
              <a:buNone/>
            </a:pP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29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FD705-ABAE-4B59-B21F-FA889B730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Collaborative Learning Through Peer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43F70-ED5B-4FE5-BED8-E1771BB04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this jigsaw, students work together to create a Canvas page of review materials and resources available to all students in the course.</a:t>
            </a:r>
          </a:p>
          <a:p>
            <a:pPr>
              <a:buFontTx/>
              <a:buChar char="-"/>
            </a:pPr>
            <a:r>
              <a:rPr lang="en-US" dirty="0"/>
              <a:t>Students demonstrate understanding of learning</a:t>
            </a:r>
          </a:p>
          <a:p>
            <a:pPr>
              <a:buFontTx/>
              <a:buChar char="-"/>
            </a:pPr>
            <a:r>
              <a:rPr lang="en-US" dirty="0"/>
              <a:t>Students work together to support other students learning </a:t>
            </a:r>
            <a:endParaRPr lang="en-US" sz="1800" dirty="0"/>
          </a:p>
          <a:p>
            <a:pPr marL="0" indent="0">
              <a:buNone/>
            </a:pP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74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D8852-F90C-44D2-AAA7-05FDEC829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Walk Through of Activity Build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F8994-4B8B-481F-8554-6AD913338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0649" y="2067164"/>
            <a:ext cx="2063151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Click on the picture to see an example of what we will build today (must be in slideshow mode)</a:t>
            </a:r>
          </a:p>
        </p:txBody>
      </p:sp>
      <p:pic>
        <p:nvPicPr>
          <p:cNvPr id="4" name="Picture 3">
            <a:hlinkClick r:id="rId3"/>
            <a:extLst>
              <a:ext uri="{FF2B5EF4-FFF2-40B4-BE49-F238E27FC236}">
                <a16:creationId xmlns:a16="http://schemas.microsoft.com/office/drawing/2014/main" id="{CF5DFD28-CAA7-405C-8932-FFCA3DA821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795432"/>
            <a:ext cx="809983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23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0D4E8-BB29-4C3F-B184-8E43B0EA6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Up a Template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96664-1876-4AAB-89ED-1B1B346FE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Create a new page (Pages &gt; All Pages &gt; + Page button)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Add your first header and then add directions underneath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Highlight the header and change Paragraph to Heading 3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084586-702B-4225-B033-C4EC3A1D29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580"/>
          <a:stretch/>
        </p:blipFill>
        <p:spPr>
          <a:xfrm>
            <a:off x="629728" y="3321983"/>
            <a:ext cx="11231592" cy="306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9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0D4E8-BB29-4C3F-B184-8E43B0EA6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Up a Template Page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96664-1876-4AAB-89ED-1B1B346FE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Add your second header and directions for adding to the 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Insert Table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3BFE40-2F83-446F-8058-7910E18ACD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71" r="2619" b="11869"/>
          <a:stretch/>
        </p:blipFill>
        <p:spPr>
          <a:xfrm>
            <a:off x="310551" y="2798918"/>
            <a:ext cx="11881449" cy="387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48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0D4E8-BB29-4C3F-B184-8E43B0EA6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Up a Template Page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96664-1876-4AAB-89ED-1B1B346FE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Change the color scheme of the table by clicking on the table and choosing Table Properties from the menu that pops up (first box) This will open a window to make changes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F3F85C-F8CF-4CC0-96CC-56CD0ACBD7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440" r="3844" b="12629"/>
          <a:stretch/>
        </p:blipFill>
        <p:spPr>
          <a:xfrm>
            <a:off x="405442" y="3390092"/>
            <a:ext cx="11723298" cy="346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345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Segoe UI Light"/>
        <a:ea typeface=""/>
        <a:cs typeface=""/>
      </a:majorFont>
      <a:minorFont>
        <a:latin typeface="Segoe UI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489</Words>
  <Application>Microsoft Office PowerPoint</Application>
  <PresentationFormat>Widescreen</PresentationFormat>
  <Paragraphs>45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Segoe UI Light</vt:lpstr>
      <vt:lpstr>Symbol</vt:lpstr>
      <vt:lpstr>Office Theme</vt:lpstr>
      <vt:lpstr>Creating Student Built Review Pages In Canvas</vt:lpstr>
      <vt:lpstr>Today You Will Learn…</vt:lpstr>
      <vt:lpstr>Agenda</vt:lpstr>
      <vt:lpstr>Knowledge Constructor</vt:lpstr>
      <vt:lpstr>Collaborative Learning Through Peer Review</vt:lpstr>
      <vt:lpstr>Walk Through of Activity Build</vt:lpstr>
      <vt:lpstr>Set Up a Template Page</vt:lpstr>
      <vt:lpstr>Set Up a Template Page Cont.</vt:lpstr>
      <vt:lpstr>Set Up a Template Page Cont.</vt:lpstr>
      <vt:lpstr>Set Up a Template Page Cont.</vt:lpstr>
      <vt:lpstr>Set Up a Template Page Cont.</vt:lpstr>
      <vt:lpstr>Set Up Pages for Students to Edit</vt:lpstr>
      <vt:lpstr>Duplicate That Page</vt:lpstr>
      <vt:lpstr>Make Sure You Published Those Pages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Student Built Review Pages In Canvas</dc:title>
  <dc:creator>Moore, Joshua    AD - Staff</dc:creator>
  <cp:lastModifiedBy>Olson, Stephanie</cp:lastModifiedBy>
  <cp:revision>8</cp:revision>
  <dcterms:created xsi:type="dcterms:W3CDTF">2021-01-05T19:38:48Z</dcterms:created>
  <dcterms:modified xsi:type="dcterms:W3CDTF">2021-01-19T22:57:35Z</dcterms:modified>
</cp:coreProperties>
</file>