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A06"/>
    <a:srgbClr val="0618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1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38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04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5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3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1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59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08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1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5AF59-3422-414A-8535-4E39D282A389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435DD-55B1-4424-956C-35BBDB724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06189D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ACTIVELY LEARN</a:t>
            </a:r>
            <a:endParaRPr lang="en-US" sz="8000" b="1" dirty="0">
              <a:solidFill>
                <a:srgbClr val="06189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STUDENT SIGN-UP</a:t>
            </a:r>
            <a:endParaRPr lang="en-US" sz="48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84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rgbClr val="06189D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GETTING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Visit Activelylearn.com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Choose Student Sign-Up (or Sign-In)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Wait</a:t>
            </a:r>
            <a:endParaRPr lang="en-US" sz="40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04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06189D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SIGN-UP</a:t>
            </a:r>
            <a:endParaRPr lang="en-US" sz="8000" b="1" dirty="0">
              <a:solidFill>
                <a:srgbClr val="06189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Fill In: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First Name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Last Name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Username (email optional)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Password</a:t>
            </a:r>
          </a:p>
          <a:p>
            <a:pPr marL="0" indent="0">
              <a:buNone/>
            </a:pPr>
            <a:endParaRPr lang="en-US" sz="40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240" y="802189"/>
            <a:ext cx="4333047" cy="537477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722516" y="3038168"/>
            <a:ext cx="3722493" cy="259571"/>
          </a:xfrm>
          <a:prstGeom prst="rect">
            <a:avLst/>
          </a:pr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722516" y="3533468"/>
            <a:ext cx="3722493" cy="259571"/>
          </a:xfrm>
          <a:prstGeom prst="rect">
            <a:avLst/>
          </a:pr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30136" y="3998288"/>
            <a:ext cx="3722493" cy="259571"/>
          </a:xfrm>
          <a:prstGeom prst="rect">
            <a:avLst/>
          </a:pr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30136" y="4478348"/>
            <a:ext cx="3722493" cy="259571"/>
          </a:xfrm>
          <a:prstGeom prst="rect">
            <a:avLst/>
          </a:pr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2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06189D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ADD CLASS</a:t>
            </a:r>
            <a:endParaRPr lang="en-US" sz="8000" b="1" dirty="0">
              <a:solidFill>
                <a:srgbClr val="06189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Click on + next to classes</a:t>
            </a:r>
          </a:p>
          <a:p>
            <a:pPr marL="0" indent="0">
              <a:buNone/>
            </a:pPr>
            <a:endParaRPr lang="en-US" sz="4000" dirty="0" smtClean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US" sz="40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Class Code: </a:t>
            </a:r>
            <a:r>
              <a:rPr lang="en-US" sz="4000" b="1" dirty="0" smtClean="0">
                <a:solidFill>
                  <a:srgbClr val="B4BA06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ENTER CODE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575" y="1690688"/>
            <a:ext cx="4133850" cy="10953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1425" y="3666173"/>
            <a:ext cx="4161396" cy="180498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08437" y="4587240"/>
            <a:ext cx="3881608" cy="228600"/>
          </a:xfrm>
          <a:prstGeom prst="rect">
            <a:avLst/>
          </a:pr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805159" y="1825624"/>
            <a:ext cx="800101" cy="513715"/>
          </a:xfrm>
          <a:prstGeom prst="rect">
            <a:avLst/>
          </a:pr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0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43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Office Theme</vt:lpstr>
      <vt:lpstr>ACTIVELY LEARN</vt:lpstr>
      <vt:lpstr>GETTING STARTED</vt:lpstr>
      <vt:lpstr>SIGN-UP</vt:lpstr>
      <vt:lpstr>ADD CLASS</vt:lpstr>
    </vt:vector>
  </TitlesOfParts>
  <Company>Issaquah School District 411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ACTIVELY LEARN</dc:title>
  <dc:creator>Moore, Joshua    AD - Staff</dc:creator>
  <cp:lastModifiedBy>Joshua</cp:lastModifiedBy>
  <cp:revision>4</cp:revision>
  <dcterms:created xsi:type="dcterms:W3CDTF">2016-08-24T19:40:14Z</dcterms:created>
  <dcterms:modified xsi:type="dcterms:W3CDTF">2016-10-20T13:36:22Z</dcterms:modified>
</cp:coreProperties>
</file>